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sldIdLst>
    <p:sldId id="259" r:id="rId2"/>
    <p:sldId id="256" r:id="rId3"/>
    <p:sldId id="257" r:id="rId4"/>
    <p:sldId id="263" r:id="rId5"/>
    <p:sldId id="261" r:id="rId6"/>
    <p:sldId id="262" r:id="rId7"/>
    <p:sldId id="27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9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2" r:id="rId29"/>
    <p:sldId id="291" r:id="rId30"/>
    <p:sldId id="290" r:id="rId31"/>
    <p:sldId id="26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911"/>
    <a:srgbClr val="12FADE"/>
    <a:srgbClr val="F913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7" Type="http://schemas.microsoft.com/office/2007/relationships/hdphoto" Target="../../word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../word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../word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../word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../word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../word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7" Type="http://schemas.microsoft.com/office/2007/relationships/hdphoto" Target="../../word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7" Type="http://schemas.microsoft.com/office/2007/relationships/hdphoto" Target="../../word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microsoft.com/office/2007/relationships/hdphoto" Target="../../word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microsoft.com/office/2007/relationships/hdphoto" Target="../../word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microsoft.com/office/2007/relationships/hdphoto" Target="../../word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7" Type="http://schemas.microsoft.com/office/2007/relationships/hdphoto" Target="../../word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microsoft.com/office/2007/relationships/hdphoto" Target="../../word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7" Type="http://schemas.microsoft.com/office/2007/relationships/hdphoto" Target="../../word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9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7" Type="http://schemas.microsoft.com/office/2007/relationships/hdphoto" Target="../../word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9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7" Type="http://schemas.microsoft.com/office/2007/relationships/hdphoto" Target="../../word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9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microsoft.com/office/2007/relationships/hdphoto" Target="../../word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jpeg"/><Relationship Id="rId7" Type="http://schemas.microsoft.com/office/2007/relationships/hdphoto" Target="../../word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microsoft.com/office/2007/relationships/hdphoto" Target="../../word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7" Type="http://schemas.microsoft.com/office/2007/relationships/hdphoto" Target="../../word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9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7" Type="http://schemas.microsoft.com/office/2007/relationships/hdphoto" Target="../../word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10" Type="http://schemas.openxmlformats.org/officeDocument/2006/relationships/image" Target="../media/image44.jpeg"/><Relationship Id="rId9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jpeg"/><Relationship Id="rId7" Type="http://schemas.microsoft.com/office/2007/relationships/hdphoto" Target="../../word/media/hdphoto1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eg"/><Relationship Id="rId7" Type="http://schemas.microsoft.com/office/2007/relationships/hdphoto" Target="../../word/media/hdphoto1.wdp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microsoft.com/office/2007/relationships/hdphoto" Target="../../word/media/hdphoto1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7" Type="http://schemas.microsoft.com/office/2007/relationships/hdphoto" Target="../../word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7" Type="http://schemas.microsoft.com/office/2007/relationships/hdphoto" Target="../../word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microsoft.com/office/2007/relationships/hdphoto" Target="../../word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7" Type="http://schemas.microsoft.com/office/2007/relationships/hdphoto" Target="../../word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microsoft.com/office/2007/relationships/hdphoto" Target="../../word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microsoft.com/office/2007/relationships/hdphoto" Target="../../word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11" name="Oval 10"/>
          <p:cNvSpPr/>
          <p:nvPr/>
        </p:nvSpPr>
        <p:spPr>
          <a:xfrm>
            <a:off x="6553200" y="1981200"/>
            <a:ext cx="2743200" cy="1447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</a:rPr>
              <a:t>آموزش به بیماران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16-Point Star 12"/>
          <p:cNvSpPr/>
          <p:nvPr/>
        </p:nvSpPr>
        <p:spPr>
          <a:xfrm>
            <a:off x="6019800" y="3429000"/>
            <a:ext cx="3733800" cy="3200400"/>
          </a:xfrm>
          <a:prstGeom prst="star1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</a:rPr>
              <a:t>آموزش های مجازی در گروه های بیمارستانی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10-Point Star 13"/>
          <p:cNvSpPr/>
          <p:nvPr/>
        </p:nvSpPr>
        <p:spPr>
          <a:xfrm>
            <a:off x="381000" y="4038600"/>
            <a:ext cx="2667000" cy="2133600"/>
          </a:xfrm>
          <a:prstGeom prst="star10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fa-IR" sz="2400" b="1" dirty="0" smtClean="0">
                <a:solidFill>
                  <a:schemeClr val="tx1"/>
                </a:solidFill>
              </a:rPr>
              <a:t>بردهای آموزشی فعال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15" name="24-Point Star 14"/>
          <p:cNvSpPr/>
          <p:nvPr/>
        </p:nvSpPr>
        <p:spPr>
          <a:xfrm>
            <a:off x="-457200" y="1752600"/>
            <a:ext cx="3733800" cy="2133600"/>
          </a:xfrm>
          <a:prstGeom prst="star24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</a:rPr>
              <a:t>تهیه و تدوین پیام های بهداشتی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3200400" y="3886200"/>
            <a:ext cx="2895600" cy="2286000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برگزاری مراسم جشن روز تالاسمی دربیمارستان شهدا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1676400"/>
            <a:ext cx="3124200" cy="1828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بازدید تیم مدیریت بیمارستان از بخش تالاسمی ودیدار با بیماران بخش تالاسمی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lowchart: Punched Tape 15"/>
          <p:cNvSpPr/>
          <p:nvPr/>
        </p:nvSpPr>
        <p:spPr>
          <a:xfrm>
            <a:off x="1905000" y="0"/>
            <a:ext cx="5334000" cy="1524000"/>
          </a:xfrm>
          <a:prstGeom prst="flowChartPunchedTape">
            <a:avLst/>
          </a:prstGeom>
          <a:solidFill>
            <a:srgbClr val="12FA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فعالیت های روز جهانی تالاسمی</a:t>
            </a:r>
            <a:br>
              <a:rPr lang="fa-IR" b="1" dirty="0" smtClean="0">
                <a:solidFill>
                  <a:schemeClr val="tx1"/>
                </a:solidFill>
              </a:rPr>
            </a:br>
            <a:r>
              <a:rPr lang="fa-IR" b="1" dirty="0" smtClean="0">
                <a:solidFill>
                  <a:schemeClr val="tx1"/>
                </a:solidFill>
              </a:rPr>
              <a:t> 18اردیبهشت 1401 ، بیمارستان شهدا بندرلنگه</a:t>
            </a:r>
          </a:p>
        </p:txBody>
      </p:sp>
      <p:pic>
        <p:nvPicPr>
          <p:cNvPr id="17" name="Picture 16" descr="GRAPHIC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304800"/>
            <a:ext cx="1295400" cy="1057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/>
          <a:lstStyle/>
          <a:p>
            <a:pPr algn="ctr"/>
            <a:r>
              <a:rPr lang="fa-IR" dirty="0" smtClean="0"/>
              <a:t>تجلیل از عزیزان تالاسمی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IMG-20220509-WA005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81000" y="1295400"/>
            <a:ext cx="7772400" cy="5562600"/>
          </a:xfrm>
        </p:spPr>
      </p:pic>
      <p:pic>
        <p:nvPicPr>
          <p:cNvPr id="9" name="Picture 8"/>
          <p:cNvPicPr/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0" y="0"/>
            <a:ext cx="11430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ndex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3505200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Content Placeholder 9" descr="IMG-20220509-WA005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78300" y="0"/>
            <a:ext cx="4203700" cy="6858000"/>
          </a:xfrm>
        </p:spPr>
      </p:pic>
      <p:pic>
        <p:nvPicPr>
          <p:cNvPr id="9" name="Picture 8"/>
          <p:cNvPicPr/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304800" y="228600"/>
            <a:ext cx="1676400" cy="122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IMG-20220509-WA0067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8077200" cy="5257800"/>
          </a:xfrm>
        </p:spPr>
      </p:pic>
      <p:sp>
        <p:nvSpPr>
          <p:cNvPr id="8" name="Cloud 7"/>
          <p:cNvSpPr/>
          <p:nvPr/>
        </p:nvSpPr>
        <p:spPr>
          <a:xfrm>
            <a:off x="2438400" y="0"/>
            <a:ext cx="5715000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حضور تیم مدیریت بیمارستان و استقبال از عزیزان تالاسمی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1"/>
            <a:ext cx="1676400" cy="106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index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37338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Content Placeholder 8" descr="IMG-20220509-WA005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78300" y="1600200"/>
            <a:ext cx="3521075" cy="4724400"/>
          </a:xfrm>
        </p:spPr>
      </p:pic>
      <p:sp>
        <p:nvSpPr>
          <p:cNvPr id="13" name="Round Single Corner Rectangle 12"/>
          <p:cNvSpPr/>
          <p:nvPr/>
        </p:nvSpPr>
        <p:spPr>
          <a:xfrm>
            <a:off x="2286000" y="228600"/>
            <a:ext cx="5257800" cy="1143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حضور خیرین شهرستان 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یمز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3962400" cy="4953000"/>
          </a:xfrm>
        </p:spPr>
      </p:pic>
      <p:pic>
        <p:nvPicPr>
          <p:cNvPr id="10" name="Content Placeholder 9" descr="IMG-20220509-WA006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78300" y="1676400"/>
            <a:ext cx="3521075" cy="5181600"/>
          </a:xfrm>
        </p:spPr>
      </p:pic>
      <p:sp>
        <p:nvSpPr>
          <p:cNvPr id="8" name="Snip Diagonal Corner Rectangle 7"/>
          <p:cNvSpPr/>
          <p:nvPr/>
        </p:nvSpPr>
        <p:spPr>
          <a:xfrm>
            <a:off x="2362200" y="228600"/>
            <a:ext cx="5257800" cy="1295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اهدای هدایا به عزیزات نالاسمی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9" name="Teardrop 8"/>
          <p:cNvSpPr/>
          <p:nvPr/>
        </p:nvSpPr>
        <p:spPr>
          <a:xfrm>
            <a:off x="1981200" y="228600"/>
            <a:ext cx="5943600" cy="1676400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سخنرانی ریاست محترم بیمارستان جناب آقای دکتر زارعی در حضور عزیزان تالاسمی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Content Placeholder 15" descr="IMG-20220509-WA0066.jpg"/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762000" y="1828800"/>
            <a:ext cx="7543800" cy="4724400"/>
          </a:xfrm>
        </p:spPr>
      </p:pic>
      <p:sp>
        <p:nvSpPr>
          <p:cNvPr id="17" name="Content Placeholder 1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2" name="Content Placeholder 11" descr="newspaperimgl_5378_14.jpg"/>
          <p:cNvPicPr>
            <a:picLocks noGrp="1" noChangeAspect="1"/>
          </p:cNvPicPr>
          <p:nvPr>
            <p:ph sz="quarter" idx="2"/>
          </p:nvPr>
        </p:nvPicPr>
        <p:blipFill>
          <a:blip r:embed="rId8"/>
          <a:stretch>
            <a:fillRect/>
          </a:stretch>
        </p:blipFill>
        <p:spPr>
          <a:xfrm>
            <a:off x="381000" y="1600200"/>
            <a:ext cx="3521075" cy="4876800"/>
          </a:xfrm>
        </p:spPr>
      </p:pic>
      <p:sp>
        <p:nvSpPr>
          <p:cNvPr id="13" name="16-Point Star 12"/>
          <p:cNvSpPr/>
          <p:nvPr/>
        </p:nvSpPr>
        <p:spPr>
          <a:xfrm>
            <a:off x="2209800" y="0"/>
            <a:ext cx="5257800" cy="1676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پذیرایی وصرف شام در جمع عزیزات تالاسمی</a:t>
            </a:r>
            <a:endParaRPr lang="en-US" dirty="0"/>
          </a:p>
        </p:txBody>
      </p:sp>
      <p:pic>
        <p:nvPicPr>
          <p:cNvPr id="10" name="Content Placeholder 9" descr="IMG-20220509-WA0062.jpg"/>
          <p:cNvPicPr>
            <a:picLocks noGrp="1" noChangeAspect="1"/>
          </p:cNvPicPr>
          <p:nvPr>
            <p:ph sz="quarter" idx="4"/>
          </p:nvPr>
        </p:nvPicPr>
        <p:blipFill>
          <a:blip r:embed="rId9"/>
          <a:stretch>
            <a:fillRect/>
          </a:stretch>
        </p:blipFill>
        <p:spPr>
          <a:xfrm>
            <a:off x="4178300" y="1828800"/>
            <a:ext cx="352107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IMG-20220509-WA006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657600" y="1828800"/>
            <a:ext cx="4041775" cy="4724400"/>
          </a:xfrm>
        </p:spPr>
      </p:pic>
      <p:pic>
        <p:nvPicPr>
          <p:cNvPr id="7" name="Picture 6"/>
          <p:cNvPicPr/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0" name="Content Placeholder 9" descr="images.jpg"/>
          <p:cNvPicPr>
            <a:picLocks noGrp="1" noChangeAspect="1"/>
          </p:cNvPicPr>
          <p:nvPr>
            <p:ph sz="quarter" idx="2"/>
          </p:nvPr>
        </p:nvPicPr>
        <p:blipFill>
          <a:blip r:embed="rId8"/>
          <a:stretch>
            <a:fillRect/>
          </a:stretch>
        </p:blipFill>
        <p:spPr>
          <a:xfrm>
            <a:off x="0" y="1676401"/>
            <a:ext cx="3810000" cy="4038599"/>
          </a:xfr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perspectiveContrastingRightFacing"/>
            <a:lightRig rig="threePt" dir="t"/>
          </a:scene3d>
        </p:spPr>
      </p:pic>
      <p:sp>
        <p:nvSpPr>
          <p:cNvPr id="11" name="Curved Down Ribbon 10"/>
          <p:cNvSpPr/>
          <p:nvPr/>
        </p:nvSpPr>
        <p:spPr>
          <a:xfrm>
            <a:off x="2209800" y="0"/>
            <a:ext cx="4343400" cy="15240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اجرای مسابقا ت برای عزیزان تالاسمی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اجرای برنامه های شاد برای عزیزان تالاسمی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f1588dd3a6d18fa03b2e372998a4103d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752601"/>
            <a:ext cx="3521075" cy="4648200"/>
          </a:xfrm>
        </p:spPr>
      </p:pic>
      <p:pic>
        <p:nvPicPr>
          <p:cNvPr id="7" name="Picture 6"/>
          <p:cNvPicPr/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1"/>
            <a:ext cx="762000" cy="60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1" name="Content Placeholder 10" descr="IMG-20220509-WA0049.jpg"/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4178300" y="1752600"/>
            <a:ext cx="352107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IMG-20220509-WA0059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819400" y="1752600"/>
            <a:ext cx="5334000" cy="5105400"/>
          </a:xfrm>
        </p:spPr>
      </p:pic>
      <p:pic>
        <p:nvPicPr>
          <p:cNvPr id="7" name="Picture 6"/>
          <p:cNvPicPr/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0" name="Content Placeholder 9" descr="images.jpg"/>
          <p:cNvPicPr>
            <a:picLocks noGrp="1" noChangeAspect="1"/>
          </p:cNvPicPr>
          <p:nvPr>
            <p:ph sz="quarter" idx="2"/>
          </p:nvPr>
        </p:nvPicPr>
        <p:blipFill>
          <a:blip r:embed="rId8"/>
          <a:stretch>
            <a:fillRect/>
          </a:stretch>
        </p:blipFill>
        <p:spPr>
          <a:xfrm>
            <a:off x="0" y="1676401"/>
            <a:ext cx="3352800" cy="5181599"/>
          </a:xfr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perspectiveContrastingRightFacing"/>
            <a:lightRig rig="threePt" dir="t"/>
          </a:scene3d>
        </p:spPr>
      </p:pic>
      <p:sp>
        <p:nvSpPr>
          <p:cNvPr id="11" name="Curved Down Ribbon 10"/>
          <p:cNvSpPr/>
          <p:nvPr/>
        </p:nvSpPr>
        <p:spPr>
          <a:xfrm>
            <a:off x="2209800" y="0"/>
            <a:ext cx="5486400" cy="15240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سخنرانی رییس سازمان  انتقال خون در جمع عزیزان تالاسمی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886200" y="1711840"/>
            <a:ext cx="3813048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Up Ribbon 9"/>
          <p:cNvSpPr/>
          <p:nvPr/>
        </p:nvSpPr>
        <p:spPr>
          <a:xfrm>
            <a:off x="1676400" y="0"/>
            <a:ext cx="6477000" cy="1655082"/>
          </a:xfrm>
          <a:prstGeom prst="ribbon2">
            <a:avLst>
              <a:gd name="adj1" fmla="val 12212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</a:rPr>
              <a:t>18 اردیبهشت 1401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fa-IR" sz="2400" b="1" dirty="0" smtClean="0">
                <a:solidFill>
                  <a:schemeClr val="tx1"/>
                </a:solidFill>
              </a:rPr>
              <a:t> روز جهانی تالاسمی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676400" cy="1228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8" name="Content Placeholder 7" descr="f1588dd3a6d18fa03b2e372998a4103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1600200"/>
            <a:ext cx="3521075" cy="4800600"/>
          </a:xfrm>
          <a:prstGeom prst="rect">
            <a:avLst/>
          </a:prstGeom>
        </p:spPr>
      </p:pic>
      <p:pic>
        <p:nvPicPr>
          <p:cNvPr id="12" name="Content Placeholder 11" descr="IMG-20220507-WA0004.jpg"/>
          <p:cNvPicPr>
            <a:picLocks noGrp="1" noChangeAspect="1"/>
          </p:cNvPicPr>
          <p:nvPr>
            <p:ph sz="quarter" idx="2"/>
          </p:nvPr>
        </p:nvPicPr>
        <p:blipFill>
          <a:blip r:embed="rId9"/>
          <a:srcRect l="22430" b="20678"/>
          <a:stretch>
            <a:fillRect/>
          </a:stretch>
        </p:blipFill>
        <p:spPr>
          <a:xfrm>
            <a:off x="3962400" y="1524000"/>
            <a:ext cx="41910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1557305106-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711325"/>
            <a:ext cx="3733799" cy="5146675"/>
          </a:xfrm>
        </p:spPr>
      </p:pic>
      <p:pic>
        <p:nvPicPr>
          <p:cNvPr id="7" name="Picture 6"/>
          <p:cNvPicPr/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2" name="Content Placeholder 13" descr="IMG-20220509-WA0079.jpg"/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4178300" y="1371600"/>
            <a:ext cx="3521075" cy="5486400"/>
          </a:xfr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67600" cy="822960"/>
          </a:xfrm>
        </p:spPr>
        <p:txBody>
          <a:bodyPr/>
          <a:lstStyle/>
          <a:p>
            <a:pPr algn="ctr"/>
            <a:r>
              <a:rPr lang="fa-IR" dirty="0" smtClean="0"/>
              <a:t>آموزش فعال در کلینیک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0" name="Content Placeholder 16" descr="imagesذ.jpg"/>
          <p:cNvPicPr>
            <a:picLocks noGrp="1" noChangeAspect="1"/>
          </p:cNvPicPr>
          <p:nvPr>
            <p:ph sz="quarter" idx="2"/>
          </p:nvPr>
        </p:nvPicPr>
        <p:blipFill>
          <a:blip r:embed="rId8"/>
          <a:stretch>
            <a:fillRect/>
          </a:stretch>
        </p:blipFill>
        <p:spPr>
          <a:xfrm>
            <a:off x="304800" y="1600200"/>
            <a:ext cx="3657600" cy="4953000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09800" y="0"/>
            <a:ext cx="5489448" cy="1463040"/>
          </a:xfrm>
          <a:prstGeom prst="wave">
            <a:avLst/>
          </a:prstGeom>
          <a:solidFill>
            <a:srgbClr val="12FA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آموزش چهره به چهره در بخش ها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Content Placeholder 19" descr="IMG-20220508-WA0037.jpg"/>
          <p:cNvPicPr>
            <a:picLocks noGrp="1" noChangeAspect="1"/>
          </p:cNvPicPr>
          <p:nvPr>
            <p:ph sz="quarter" idx="4"/>
          </p:nvPr>
        </p:nvPicPr>
        <p:blipFill>
          <a:blip r:embed="rId9"/>
          <a:stretch>
            <a:fillRect/>
          </a:stretch>
        </p:blipFill>
        <p:spPr>
          <a:xfrm>
            <a:off x="4178300" y="1676400"/>
            <a:ext cx="3521075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0" name="Content Placeholder 9" descr="2la7xh0.jpg"/>
          <p:cNvPicPr>
            <a:picLocks noGrp="1" noChangeAspect="1"/>
          </p:cNvPicPr>
          <p:nvPr>
            <p:ph sz="quarter" idx="2"/>
          </p:nvPr>
        </p:nvPicPr>
        <p:blipFill>
          <a:blip r:embed="rId8"/>
          <a:stretch>
            <a:fillRect/>
          </a:stretch>
        </p:blipFill>
        <p:spPr>
          <a:xfrm>
            <a:off x="457200" y="1752600"/>
            <a:ext cx="3521075" cy="4876800"/>
          </a:xfrm>
        </p:spPr>
      </p:pic>
      <p:pic>
        <p:nvPicPr>
          <p:cNvPr id="12" name="Content Placeholder 15" descr="IMG-20220508-WA0040.jpg"/>
          <p:cNvPicPr>
            <a:picLocks noGrp="1" noChangeAspect="1"/>
          </p:cNvPicPr>
          <p:nvPr>
            <p:ph sz="quarter" idx="4"/>
          </p:nvPr>
        </p:nvPicPr>
        <p:blipFill>
          <a:blip r:embed="rId9"/>
          <a:stretch>
            <a:fillRect/>
          </a:stretch>
        </p:blipFill>
        <p:spPr>
          <a:xfrm>
            <a:off x="4343400" y="1066800"/>
            <a:ext cx="38227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8" name="Content Placeholder 31" descr="5845.jpg"/>
          <p:cNvPicPr>
            <a:picLocks noGrp="1" noChangeAspect="1"/>
          </p:cNvPicPr>
          <p:nvPr>
            <p:ph sz="quarter" idx="2"/>
          </p:nvPr>
        </p:nvPicPr>
        <p:blipFill>
          <a:blip r:embed="rId8"/>
          <a:stretch>
            <a:fillRect/>
          </a:stretch>
        </p:blipFill>
        <p:spPr>
          <a:xfrm>
            <a:off x="0" y="1828800"/>
            <a:ext cx="4191000" cy="4724400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0" y="0"/>
            <a:ext cx="4724400" cy="1737360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</a:rPr>
              <a:t> برد آموزشی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2" name="Content Placeholder 11" descr="IMG-20220508-WA0044.jpg"/>
          <p:cNvPicPr>
            <a:picLocks noGrp="1" noChangeAspect="1"/>
          </p:cNvPicPr>
          <p:nvPr>
            <p:ph sz="quarter" idx="4"/>
          </p:nvPr>
        </p:nvPicPr>
        <p:blipFill>
          <a:blip r:embed="rId9"/>
          <a:stretch>
            <a:fillRect/>
          </a:stretch>
        </p:blipFill>
        <p:spPr>
          <a:xfrm>
            <a:off x="3886200" y="1711324"/>
            <a:ext cx="4190999" cy="5146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157002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4054475" cy="4876800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62200" y="0"/>
            <a:ext cx="5257800" cy="1600200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</a:rPr>
              <a:t> برد آموزشی بخش تالاسمی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25" name="Content Placeholder 24" descr="IMG-20220508-WA0043.jpg"/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4267200" y="1600200"/>
            <a:ext cx="3809999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image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3810000" cy="5257800"/>
          </a:xfrm>
        </p:spPr>
      </p:pic>
      <p:pic>
        <p:nvPicPr>
          <p:cNvPr id="7" name="Picture 6"/>
          <p:cNvPicPr/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4600" y="0"/>
            <a:ext cx="5105400" cy="1676400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</a:rPr>
              <a:t>توزیع پمفلت آموزشی به مراجعه کنندگان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4" name="Content Placeholder 13" descr="IMG-20220507-WA0011.jpg"/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 rot="16200000">
            <a:off x="3767137" y="2171700"/>
            <a:ext cx="4343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ننم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81001" y="1676400"/>
            <a:ext cx="3581400" cy="4800600"/>
          </a:xfrm>
        </p:spPr>
      </p:pic>
      <p:pic>
        <p:nvPicPr>
          <p:cNvPr id="10" name="Content Placeholder 9" descr="IMG-20220507-WA000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962400" y="1447800"/>
            <a:ext cx="3810000" cy="5105400"/>
          </a:xfrm>
        </p:spPr>
      </p:pic>
      <p:pic>
        <p:nvPicPr>
          <p:cNvPr id="7" name="Picture 6"/>
          <p:cNvPicPr/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260848" cy="1600200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</a:rPr>
              <a:t> برد آموزشی بخش جراحی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2" name="Content Placeholder 11" descr="Thalasemia-ColifeLabs.jpg"/>
          <p:cNvPicPr>
            <a:picLocks noGrp="1" noChangeAspect="1"/>
          </p:cNvPicPr>
          <p:nvPr>
            <p:ph sz="quarter" idx="2"/>
          </p:nvPr>
        </p:nvPicPr>
        <p:blipFill>
          <a:blip r:embed="rId8" cstate="print"/>
          <a:stretch>
            <a:fillRect/>
          </a:stretch>
        </p:blipFill>
        <p:spPr>
          <a:xfrm>
            <a:off x="228600" y="1711324"/>
            <a:ext cx="2743200" cy="5146676"/>
          </a:xfrm>
        </p:spPr>
      </p:pic>
      <p:sp>
        <p:nvSpPr>
          <p:cNvPr id="13" name="Title 9"/>
          <p:cNvSpPr>
            <a:spLocks noGrp="1"/>
          </p:cNvSpPr>
          <p:nvPr>
            <p:ph type="title"/>
          </p:nvPr>
        </p:nvSpPr>
        <p:spPr>
          <a:xfrm>
            <a:off x="2362200" y="0"/>
            <a:ext cx="5337048" cy="1463040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</a:rPr>
              <a:t> آموزش چهره به چهره در کلینیک بیمارستان شهدا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18" descr="IMG-20220507-WA0007.jpg"/>
          <p:cNvPicPr>
            <a:picLocks noGrp="1" noChangeAspect="1"/>
          </p:cNvPicPr>
          <p:nvPr>
            <p:ph sz="quarter" idx="4"/>
          </p:nvPr>
        </p:nvPicPr>
        <p:blipFill>
          <a:blip r:embed="rId9"/>
          <a:stretch>
            <a:fillRect/>
          </a:stretch>
        </p:blipFill>
        <p:spPr>
          <a:xfrm>
            <a:off x="3276600" y="1447800"/>
            <a:ext cx="4724399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6" name="Content Placeholder 15" descr="تالاسمي.jpg"/>
          <p:cNvPicPr>
            <a:picLocks noGrp="1" noChangeAspect="1"/>
          </p:cNvPicPr>
          <p:nvPr>
            <p:ph sz="quarter" idx="2"/>
          </p:nvPr>
        </p:nvPicPr>
        <p:blipFill>
          <a:blip r:embed="rId8"/>
          <a:srcRect b="12395"/>
          <a:stretch>
            <a:fillRect/>
          </a:stretch>
        </p:blipFill>
        <p:spPr>
          <a:xfrm>
            <a:off x="381000" y="1711324"/>
            <a:ext cx="3886200" cy="4308476"/>
          </a:xfrm>
        </p:spPr>
      </p:pic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1828800" y="0"/>
            <a:ext cx="5870448" cy="1463040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</a:rPr>
              <a:t>آموزش چهره به چهره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11" descr="IMG-20220512-WA0015.jpg"/>
          <p:cNvPicPr>
            <a:picLocks noGrp="1" noChangeAspect="1"/>
          </p:cNvPicPr>
          <p:nvPr>
            <p:ph sz="quarter" idx="4"/>
          </p:nvPr>
        </p:nvPicPr>
        <p:blipFill>
          <a:blip r:embed="rId9"/>
          <a:stretch>
            <a:fillRect/>
          </a:stretch>
        </p:blipFill>
        <p:spPr>
          <a:xfrm rot="16200000">
            <a:off x="4908603" y="3397195"/>
            <a:ext cx="2286000" cy="3873606"/>
          </a:xfrm>
        </p:spPr>
      </p:pic>
      <p:pic>
        <p:nvPicPr>
          <p:cNvPr id="9" name="Content Placeholder 11" descr="IMG-20220507-WA001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000" y="1447800"/>
            <a:ext cx="3886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image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33401" y="1752601"/>
            <a:ext cx="3429000" cy="46481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953000" cy="1280160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Nicu</a:t>
            </a:r>
            <a:r>
              <a:rPr lang="fa-IR" sz="2800" dirty="0" smtClean="0">
                <a:solidFill>
                  <a:schemeClr val="tx1"/>
                </a:solidFill>
              </a:rPr>
              <a:t>بخش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2" name="Picture 2" descr="G:\مستندات آموزش فروردین 1401\فعالیت های تقویم سلامت فروردین 1401\عکس روز جهانی تالاسمی\IMG-20220507-WA002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04950"/>
            <a:ext cx="8115300" cy="53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ltgj</a:t>
            </a:r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831094" y="0"/>
            <a:ext cx="312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381000" y="228600"/>
            <a:ext cx="1676400" cy="122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1600200"/>
          <a:ext cx="7924800" cy="4876800"/>
        </p:xfrm>
        <a:graphic>
          <a:graphicData uri="http://schemas.openxmlformats.org/presentationml/2006/ole">
            <p:oleObj spid="_x0000_s1026" name="PDF" r:id="rId8" imgW="0" imgH="0" progId="FoxitReader.Document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1981200" y="38100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/>
              <a:t>تهیه و تدوین پمفلت های آموزشی و</a:t>
            </a:r>
          </a:p>
          <a:p>
            <a:pPr algn="ctr"/>
            <a:r>
              <a:rPr lang="fa-IR" sz="2400" b="1" dirty="0" smtClean="0"/>
              <a:t> ارائه به بیماران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تالاسمی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b="9836"/>
          <a:stretch>
            <a:fillRect/>
          </a:stretch>
        </p:blipFill>
        <p:spPr>
          <a:xfrm>
            <a:off x="0" y="1524000"/>
            <a:ext cx="3749675" cy="4953000"/>
          </a:xfrm>
        </p:spPr>
      </p:pic>
      <p:pic>
        <p:nvPicPr>
          <p:cNvPr id="7" name="Picture 6"/>
          <p:cNvPicPr/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24" name="Content Placeholder 23" descr="IMG-20220509-WA0059.jpg"/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4419600" y="1447800"/>
            <a:ext cx="3521075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800" b="1" dirty="0" smtClean="0"/>
              <a:t>من الله توفیق</a:t>
            </a:r>
            <a:br>
              <a:rPr lang="fa-IR" sz="4800" b="1" dirty="0" smtClean="0"/>
            </a:b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629400" cy="2667000"/>
          </a:xfrm>
        </p:spPr>
        <p:txBody>
          <a:bodyPr>
            <a:noAutofit/>
          </a:bodyPr>
          <a:lstStyle/>
          <a:p>
            <a:r>
              <a:rPr lang="fa-IR" sz="4800" b="1" dirty="0" smtClean="0"/>
              <a:t>دانشگاه علوم پزشکی هرمزگان </a:t>
            </a:r>
          </a:p>
          <a:p>
            <a:r>
              <a:rPr lang="fa-IR" sz="4800" b="1" dirty="0" smtClean="0"/>
              <a:t>بیمارستان شهدا بندرلنگه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304800" y="228600"/>
            <a:ext cx="1676400" cy="1228725"/>
          </a:xfrm>
          <a:prstGeom prst="flowChartPredefinedProcess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3" descr="G:\مستندات آموزش فروردین 1401\فعالیت های تقویم سلامت فروردین 1401\عکس روز جهانی تالاسمی\IMG-20220507-WA003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0"/>
            <a:ext cx="7315200" cy="6400800"/>
          </a:xfrm>
          <a:prstGeom prst="rect">
            <a:avLst/>
          </a:prstGeom>
          <a:noFill/>
        </p:spPr>
      </p:pic>
      <p:sp>
        <p:nvSpPr>
          <p:cNvPr id="20" name="Content Placeholder 1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urved Down Ribbon 10"/>
          <p:cNvSpPr/>
          <p:nvPr/>
        </p:nvSpPr>
        <p:spPr>
          <a:xfrm>
            <a:off x="0" y="0"/>
            <a:ext cx="8382000" cy="1295400"/>
          </a:xfrm>
          <a:prstGeom prst="ellipseRibbon">
            <a:avLst>
              <a:gd name="adj1" fmla="val 0"/>
              <a:gd name="adj2" fmla="val 50000"/>
              <a:gd name="adj3" fmla="val 125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</a:rPr>
              <a:t>حضور خیرین و مسئولین شهرستان در جمع عزیزان تالاسمی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343400" y="2133600"/>
            <a:ext cx="3429000" cy="327660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304800" y="228600"/>
            <a:ext cx="1676400" cy="1228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6386" name="Picture 2" descr="G:\مستندات آموزش فروردین 1401\فعالیت های تقویم سلامت فروردین 1401\عکس روز جهانی تالاسمی\IMG-20220508-WA009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1219200"/>
            <a:ext cx="5029200" cy="5638800"/>
          </a:xfrm>
          <a:prstGeom prst="rect">
            <a:avLst/>
          </a:prstGeom>
          <a:noFill/>
        </p:spPr>
      </p:pic>
      <p:pic>
        <p:nvPicPr>
          <p:cNvPr id="23" name="Content Placeholder 22" descr="IMG-20220509-WA0066.jpg"/>
          <p:cNvPicPr>
            <a:picLocks noGrp="1" noChangeAspect="1"/>
          </p:cNvPicPr>
          <p:nvPr>
            <p:ph sz="quarter" idx="2"/>
          </p:nvPr>
        </p:nvPicPr>
        <p:blipFill>
          <a:blip r:embed="rId9"/>
          <a:stretch>
            <a:fillRect/>
          </a:stretch>
        </p:blipFill>
        <p:spPr>
          <a:xfrm>
            <a:off x="457200" y="1219200"/>
            <a:ext cx="3521075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13" descr="ننم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1828800"/>
            <a:ext cx="4114800" cy="5029200"/>
          </a:xfrm>
        </p:spPr>
      </p:pic>
      <p:pic>
        <p:nvPicPr>
          <p:cNvPr id="8" name="Picture 7"/>
          <p:cNvPicPr/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304800" y="228600"/>
            <a:ext cx="1676400" cy="122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11" name="Left Brace 10"/>
          <p:cNvSpPr/>
          <p:nvPr/>
        </p:nvSpPr>
        <p:spPr>
          <a:xfrm>
            <a:off x="4191000" y="2438400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>
            <a:off x="2209800" y="-152400"/>
            <a:ext cx="4419600" cy="2209800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سخنرانی معاونت فرمانداری به مناسبت روز تالاسمی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G:\مستندات آموزش فروردین 1401\فعالیت های تقویم سلامت فروردین 1401\عکس روز جهانی تالاسمی\IMG-20220508-WA009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178300" y="1752600"/>
            <a:ext cx="3975100" cy="48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9" name="Cloud 8"/>
          <p:cNvSpPr/>
          <p:nvPr/>
        </p:nvSpPr>
        <p:spPr>
          <a:xfrm>
            <a:off x="2209800" y="0"/>
            <a:ext cx="57912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دورهمی مسئولین و عزیزان تالاسمی</a:t>
            </a:r>
            <a:endParaRPr lang="en-US" dirty="0"/>
          </a:p>
        </p:txBody>
      </p:sp>
      <p:pic>
        <p:nvPicPr>
          <p:cNvPr id="22" name="Content Placeholder 9" descr="IMG-20220509-WA0052.jpg"/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381000" y="1676400"/>
            <a:ext cx="7699375" cy="5181600"/>
          </a:xfrm>
        </p:spPr>
      </p:pic>
      <p:sp>
        <p:nvSpPr>
          <p:cNvPr id="23" name="Content Placeholder 2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 descr="بل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2971800" cy="4724400"/>
          </a:xfrm>
          <a:prstGeom prst="flowChartProcess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304800" y="228600"/>
            <a:ext cx="1676400" cy="122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9" name="Content Placeholder 11" descr="عکس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3733800" cy="6553200"/>
          </a:xfrm>
          <a:prstGeom prst="flowChartAlternateProcess">
            <a:avLst/>
          </a:prstGeom>
        </p:spPr>
      </p:pic>
      <p:pic>
        <p:nvPicPr>
          <p:cNvPr id="21" name="Content Placeholder 7" descr="IMG-20220508-WA0096.jpg"/>
          <p:cNvPicPr>
            <a:picLocks noGrp="1" noChangeAspect="1"/>
          </p:cNvPicPr>
          <p:nvPr>
            <p:ph sz="quarter" idx="4"/>
          </p:nvPr>
        </p:nvPicPr>
        <p:blipFill>
          <a:blip r:embed="rId9"/>
          <a:stretch>
            <a:fillRect/>
          </a:stretch>
        </p:blipFill>
        <p:spPr>
          <a:xfrm>
            <a:off x="3962400" y="0"/>
            <a:ext cx="4054475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image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3316288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/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32" t="6053" r="49846" b="70070"/>
          <a:stretch/>
        </p:blipFill>
        <p:spPr bwMode="auto">
          <a:xfrm>
            <a:off x="304800" y="228600"/>
            <a:ext cx="1676400" cy="122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1" name="Content Placeholder 10" descr="IMG-20220509-WA0070.jpg"/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4343400" y="304800"/>
            <a:ext cx="3521075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266</TotalTime>
  <Words>203</Words>
  <Application>Microsoft Office PowerPoint</Application>
  <PresentationFormat>On-screen Show (4:3)</PresentationFormat>
  <Paragraphs>37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Opulent</vt:lpstr>
      <vt:lpstr>PDF</vt:lpstr>
      <vt:lpstr>Slide 1</vt:lpstr>
      <vt:lpstr>Slide 2</vt:lpstr>
      <vt:lpstr>\ltgj\</vt:lpstr>
      <vt:lpstr>Slide 4</vt:lpstr>
      <vt:lpstr>Slide 5</vt:lpstr>
      <vt:lpstr>Slide 6</vt:lpstr>
      <vt:lpstr>Slide 7</vt:lpstr>
      <vt:lpstr>Slide 8</vt:lpstr>
      <vt:lpstr>Slide 9</vt:lpstr>
      <vt:lpstr>تجلیل از عزیزان تالاسمی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اجرای برنامه های شاد برای عزیزان تالاسمی</vt:lpstr>
      <vt:lpstr>Slide 19</vt:lpstr>
      <vt:lpstr>آموزش فعال در کلینیک</vt:lpstr>
      <vt:lpstr>آموزش چهره به چهره در بخش ها</vt:lpstr>
      <vt:lpstr>Slide 22</vt:lpstr>
      <vt:lpstr> برد آموزشی</vt:lpstr>
      <vt:lpstr> برد آموزشی بخش تالاسمی </vt:lpstr>
      <vt:lpstr>توزیع پمفلت آموزشی به مراجعه کنندگان </vt:lpstr>
      <vt:lpstr> برد آموزشی بخش جراحی </vt:lpstr>
      <vt:lpstr> آموزش چهره به چهره در کلینیک بیمارستان شهدا</vt:lpstr>
      <vt:lpstr>آموزش چهره به چهره</vt:lpstr>
      <vt:lpstr>Nicuبخش </vt:lpstr>
      <vt:lpstr>Slide 30</vt:lpstr>
      <vt:lpstr>من الله توفیق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32</cp:revision>
  <dcterms:created xsi:type="dcterms:W3CDTF">2006-08-16T00:00:00Z</dcterms:created>
  <dcterms:modified xsi:type="dcterms:W3CDTF">2022-05-16T12:56:36Z</dcterms:modified>
</cp:coreProperties>
</file>